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9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4"/>
            <a:ext cx="9147823" cy="685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32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4"/>
            <a:ext cx="9140182" cy="686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72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33" y="1"/>
            <a:ext cx="91592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53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" y="1"/>
            <a:ext cx="9138283" cy="686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0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92"/>
            <a:ext cx="9138286" cy="686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83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3" y="0"/>
            <a:ext cx="91516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64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68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06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0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14"/>
            <a:ext cx="9144000" cy="6868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23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93"/>
            <a:ext cx="9144000" cy="686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23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25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31"/>
            <a:ext cx="9145908" cy="685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54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40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93"/>
            <a:ext cx="9144000" cy="686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3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91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73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14"/>
            <a:ext cx="9143999" cy="687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14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14"/>
            <a:ext cx="9144000" cy="6868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719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4"/>
            <a:ext cx="9144000" cy="686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145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61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686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65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6"/>
            <a:ext cx="9144000" cy="686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50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4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78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00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63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89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01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39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10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998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01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56" y="0"/>
            <a:ext cx="91631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49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802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4"/>
            <a:ext cx="9144000" cy="6863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2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6"/>
            <a:ext cx="9144000" cy="686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65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1"/>
            <a:ext cx="9144000" cy="6872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73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3" y="0"/>
            <a:ext cx="91516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29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4" y="0"/>
            <a:ext cx="914782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0</Words>
  <Application>Microsoft Office PowerPoint</Application>
  <PresentationFormat>Экран (4:3)</PresentationFormat>
  <Paragraphs>0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Анна</cp:lastModifiedBy>
  <cp:revision>14</cp:revision>
  <dcterms:created xsi:type="dcterms:W3CDTF">2016-09-05T04:20:48Z</dcterms:created>
  <dcterms:modified xsi:type="dcterms:W3CDTF">2016-09-05T07:59:30Z</dcterms:modified>
</cp:coreProperties>
</file>